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22fb025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b22fb025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ad9a4f01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ad9a4f01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ad9a4f015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ad9a4f01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ad9a4f015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ad9a4f015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82465a8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82465a8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b82465a8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b82465a8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b82465a8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b82465a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86d45587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b86d45587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86d455872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86d455872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86d455872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86d455872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b084d454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b084d454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86d455872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86d455872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86d45587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b86d45587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86d455872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86d455872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b22fb025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b22fb025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22fb0258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b22fb0258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b084d454f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b084d454f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b084d454f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b084d454f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084d454f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b084d454f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b0d8dfbb47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b0d8dfbb47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084d454f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084d454f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emily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hyperlink" Target="http://www.youtube.com/watch?v=j3q_VsTfHE4" TargetMode="External"/><Relationship Id="rId6" Type="http://schemas.openxmlformats.org/officeDocument/2006/relationships/image" Target="../media/image12.jpg"/><Relationship Id="rId7" Type="http://schemas.openxmlformats.org/officeDocument/2006/relationships/hyperlink" Target="http://www.youtube.com/watch?v=j3q_VsTfHE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hyperlink" Target="http://www.youtube.com/watch?v=ZkX8YyA4Wp4" TargetMode="External"/><Relationship Id="rId5"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hyperlink" Target="http://www.youtube.com/watch?v=4rgSzQwe5DQ" TargetMode="External"/><Relationship Id="rId5" Type="http://schemas.openxmlformats.org/officeDocument/2006/relationships/image" Target="../media/image23.jpg"/><Relationship Id="rId6" Type="http://schemas.openxmlformats.org/officeDocument/2006/relationships/hyperlink" Target="http://www.youtube.com/watch?v=4rgSzQwe5D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www.youtube.com/watch?v=Lelkw9OFeO4" TargetMode="External"/><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www.youtube.com/watch?v=E21NATEP9QI" TargetMode="External"/><Relationship Id="rId5"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www.youtube.com/watch?v=Bd40IQaLAzE" TargetMode="External"/><Relationship Id="rId5" Type="http://schemas.openxmlformats.org/officeDocument/2006/relationships/image" Target="../media/image8.jpg"/><Relationship Id="rId6" Type="http://schemas.openxmlformats.org/officeDocument/2006/relationships/hyperlink" Target="http://www.youtube.com/watch?v=Bd40IQaLAz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pic>
        <p:nvPicPr>
          <p:cNvPr id="97" name="Google Shape;97;p22"/>
          <p:cNvPicPr preferRelativeResize="0"/>
          <p:nvPr/>
        </p:nvPicPr>
        <p:blipFill rotWithShape="1">
          <a:blip r:embed="rId4">
            <a:alphaModFix/>
          </a:blip>
          <a:srcRect b="10366" l="0" r="5775" t="10135"/>
          <a:stretch/>
        </p:blipFill>
        <p:spPr>
          <a:xfrm>
            <a:off x="0" y="521450"/>
            <a:ext cx="8615952" cy="408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pic>
        <p:nvPicPr>
          <p:cNvPr id="102" name="Google Shape;102;p2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pic>
        <p:nvPicPr>
          <p:cNvPr id="107" name="Google Shape;107;p24"/>
          <p:cNvPicPr preferRelativeResize="0"/>
          <p:nvPr/>
        </p:nvPicPr>
        <p:blipFill>
          <a:blip r:embed="rId4">
            <a:alphaModFix/>
          </a:blip>
          <a:stretch>
            <a:fillRect/>
          </a:stretch>
        </p:blipFill>
        <p:spPr>
          <a:xfrm>
            <a:off x="0" y="-5"/>
            <a:ext cx="9144000" cy="51435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5"/>
          <p:cNvPicPr preferRelativeResize="0"/>
          <p:nvPr/>
        </p:nvPicPr>
        <p:blipFill>
          <a:blip r:embed="rId4">
            <a:alphaModFix/>
          </a:blip>
          <a:stretch>
            <a:fillRect/>
          </a:stretch>
        </p:blipFill>
        <p:spPr>
          <a:xfrm>
            <a:off x="0" y="0"/>
            <a:ext cx="9144000" cy="5143500"/>
          </a:xfrm>
          <a:prstGeom prst="rect">
            <a:avLst/>
          </a:prstGeom>
          <a:noFill/>
          <a:ln>
            <a:noFill/>
          </a:ln>
        </p:spPr>
      </p:pic>
      <p:pic>
        <p:nvPicPr>
          <p:cNvPr descr="Direct workshop comparison between two of my violins of different models, Stradivari G form and Guarneri Del Gesù form. Can you hear the difference?&#10;The strings on both violins are Thomastik Vision Solo, the bow is made by Emilio Slaviero" id="113" name="Google Shape;113;p25" title="Stradivari vs Guarneri">
            <a:hlinkClick r:id="rId5"/>
          </p:cNvPr>
          <p:cNvPicPr preferRelativeResize="0"/>
          <p:nvPr/>
        </p:nvPicPr>
        <p:blipFill>
          <a:blip r:embed="rId6">
            <a:alphaModFix/>
          </a:blip>
          <a:stretch>
            <a:fillRect/>
          </a:stretch>
        </p:blipFill>
        <p:spPr>
          <a:xfrm>
            <a:off x="1266425" y="1428950"/>
            <a:ext cx="3047476" cy="2285600"/>
          </a:xfrm>
          <a:prstGeom prst="rect">
            <a:avLst/>
          </a:prstGeom>
          <a:noFill/>
          <a:ln>
            <a:noFill/>
          </a:ln>
        </p:spPr>
      </p:pic>
      <p:pic>
        <p:nvPicPr>
          <p:cNvPr descr="Direct workshop comparison between two of my violins of different models, Stradivari G form and Guarneri Del Gesù form. Can you hear the difference?&#10;The strings on both violins are Thomastik Vision Solo, the bow is made by Emilio Slaviero" id="114" name="Google Shape;114;p25" title="Stradivari vs Guarneri">
            <a:hlinkClick r:id="rId7"/>
          </p:cNvPr>
          <p:cNvPicPr preferRelativeResize="0"/>
          <p:nvPr/>
        </p:nvPicPr>
        <p:blipFill>
          <a:blip r:embed="rId6">
            <a:alphaModFix/>
          </a:blip>
          <a:stretch>
            <a:fillRect/>
          </a:stretch>
        </p:blipFill>
        <p:spPr>
          <a:xfrm>
            <a:off x="4762600" y="1428950"/>
            <a:ext cx="3047467" cy="22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6"/>
          <p:cNvPicPr preferRelativeResize="0"/>
          <p:nvPr/>
        </p:nvPicPr>
        <p:blipFill>
          <a:blip r:embed="rId3">
            <a:alphaModFix/>
          </a:blip>
          <a:stretch>
            <a:fillRect/>
          </a:stretch>
        </p:blipFill>
        <p:spPr>
          <a:xfrm>
            <a:off x="8"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a:blip r:embed="rId3">
            <a:alphaModFix/>
          </a:blip>
          <a:stretch>
            <a:fillRect/>
          </a:stretch>
        </p:blipFill>
        <p:spPr>
          <a:xfrm>
            <a:off x="8" y="0"/>
            <a:ext cx="914399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8"/>
          <p:cNvSpPr txBox="1"/>
          <p:nvPr/>
        </p:nvSpPr>
        <p:spPr>
          <a:xfrm>
            <a:off x="3478500" y="3566525"/>
            <a:ext cx="56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0" name="Google Shape;130;p28"/>
          <p:cNvPicPr preferRelativeResize="0"/>
          <p:nvPr/>
        </p:nvPicPr>
        <p:blipFill>
          <a:blip r:embed="rId3">
            <a:alphaModFix/>
          </a:blip>
          <a:stretch>
            <a:fillRect/>
          </a:stretch>
        </p:blipFill>
        <p:spPr>
          <a:xfrm>
            <a:off x="30" y="0"/>
            <a:ext cx="914396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nvSpPr>
        <p:spPr>
          <a:xfrm>
            <a:off x="3478500" y="3566525"/>
            <a:ext cx="56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6" name="Google Shape;136;p2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Tartini's 'Violin Sonata in G minor' is better knows as the 'Devils' Trill Sonata'. The technically very difficult piece is bases on the intriguing story of French astronomer Jérôme Lalande, who told Tartini of a dream in which he made a pact with the devil for his soul. The piece is played by Amsterdam Sinfonietta and soloist Ray Chen.&#10;&#10;The musicians:&#10;Amsterdam Sinfonietta&#10;Candida Thompson [violin/direction]&#10;Ray Chen [viool]&#10;&#10;On the musical program:&#10;Giuseppe Tartini - Violin Sonata in G minor, Bg.5 / Devil's Trill Sonata (arr. for solo violin and strings)&#10;&#10;Recording: Sunday the 17th of February 2019, live in music venue Het Concertgebouw in Amsterdam. This concert is part of the public broadcasting series Het Zondagochtend Concert (The Sunday Morning Concert).&#10;&#10;More AVROTROS Klassiek:&#10;♬ Facebook: https://www.facebook.com/AVROTROS.Klassiek/&#10;♬ Twitter: https://twitter.com/klassiekonline&#10;♬ Instagram: https://www.instagram.com/avrotrosklassiek/" id="137" name="Google Shape;137;p29" title="Giuseppe Tartini: Devil's Trill Sonata - Ray Chen and Amsterdam Sinfonietta - Live Concert HD">
            <a:hlinkClick r:id="rId4"/>
          </p:cNvPr>
          <p:cNvPicPr preferRelativeResize="0"/>
          <p:nvPr/>
        </p:nvPicPr>
        <p:blipFill>
          <a:blip r:embed="rId5">
            <a:alphaModFix/>
          </a:blip>
          <a:stretch>
            <a:fillRect/>
          </a:stretch>
        </p:blipFill>
        <p:spPr>
          <a:xfrm>
            <a:off x="1923850" y="585638"/>
            <a:ext cx="5296300" cy="397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nvSpPr>
        <p:spPr>
          <a:xfrm>
            <a:off x="3478500" y="3566525"/>
            <a:ext cx="56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 name="Google Shape;143;p30"/>
          <p:cNvPicPr preferRelativeResize="0"/>
          <p:nvPr/>
        </p:nvPicPr>
        <p:blipFill>
          <a:blip r:embed="rId3">
            <a:alphaModFix/>
          </a:blip>
          <a:stretch>
            <a:fillRect/>
          </a:stretch>
        </p:blipFill>
        <p:spPr>
          <a:xfrm>
            <a:off x="-2" y="0"/>
            <a:ext cx="914400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nvSpPr>
        <p:spPr>
          <a:xfrm>
            <a:off x="3478500" y="3566525"/>
            <a:ext cx="56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 name="Google Shape;149;p31"/>
          <p:cNvPicPr preferRelativeResize="0"/>
          <p:nvPr/>
        </p:nvPicPr>
        <p:blipFill>
          <a:blip r:embed="rId3">
            <a:alphaModFix/>
          </a:blip>
          <a:stretch>
            <a:fillRect/>
          </a:stretch>
        </p:blipFill>
        <p:spPr>
          <a:xfrm>
            <a:off x="23098" y="0"/>
            <a:ext cx="914400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4">
            <a:alphaModFix/>
          </a:blip>
          <a:srcRect b="10985" l="6699" r="6638" t="11865"/>
          <a:stretch/>
        </p:blipFill>
        <p:spPr>
          <a:xfrm>
            <a:off x="557025" y="580725"/>
            <a:ext cx="7975973" cy="39938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nvSpPr>
        <p:spPr>
          <a:xfrm>
            <a:off x="3478500" y="3566525"/>
            <a:ext cx="56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5" name="Google Shape;155;p32"/>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 Follow the Orchestra on Spotify: https://spoti.fi/3t0yxA9&#10;🍎 iTunes &amp; Apple Music: https://apple.co/3hFh9ek&#10;💻 Facebook: https://www.facebook.com/OrquestaReinoDeAragon&#10;&#10;💿 Order &quot;The Four Seasons&quot; (Vinyl) on Amazon! 🌺&#10;USA: https://amzn.to/3FyMBYF&#10;IT: https://amzn.to/2NbfUKF​ &#10;DE: https://amzn.to/3bCtzDM​&#10;FR: https://amzn.to/3qzIBys​&#10;ES: https://amzn.to/3vkwCZ5&#10;UK: https://amzn.to/2Vr2RbB&#10;&#10;These tracks are available for sync licensing in web video productions, corporate videos, films, ads and music compilations. &#10;For business inquiries and licensing please contact info@halidononline.com&#10;👉 The HalidonMusic Sync Licensing platform is now live at https://licensing.halidonmusic.com&#10;📧  Subscribe to our newsletter and get a 50% discount for 10 days: https://www.halidonmusic.com/en/newsletter.html&#10;&#10;☕ If you like what we do and would like to support us, you can now buy us a coffee: https://www.buymeacoffee.com/halidonmusic. Donations will go towards keeping the YouTube channel going and funding new recording sessions with our amazing team of artists. Thank you! 🙏&#10;&#10;Antonio Vivaldi&#10;The Four Seasons&#10;&#10;Violin: Gabor Szabo&#10;Orquesta Reino de Aragón&#10;Conductor: Ricardo Casero&#10;&#10;00:00 Violin Concerto No. 1 in E Major, RV 269 &quot;Spring&quot;&#10;I. Allegro&#10;II. Largo e pianissimo sempre&#10;III. Allegro pastorale&#10;&#10;10:28 Violin Concerto No. 2 in G Minor, RV 315 &quot;Summer&quot;&#10;I. Allegro non molto&#10;II. Adagio e piano - Presto e forte&#10;III. Presto&#10;&#10;21:29 Violin Concerto No. 3 in F Major, RV 293 &quot;Autumn&quot;&#10;I. Allegro&#10;II. Adagio molto&#10;III. Allegro&#10;&#10;33:15 Violin Concerto No. 4 in F Minor, RV 297 &quot;Winter&quot;&#10;I. Allegro non molto&#10;II. Largo&#10;III. Allegro&#10;&#10;---&#10;&#10;The Four Seasons (Italian: Le quattro stagioni) is a group of four violin concerti by Italian composer Antonio Vivaldi, each of which gives musical expression to a season of the year. These were composed around 1718−1720, when Vivaldi was the court chapel master in Mantua. They were published in 1725 in Amsterdam, together with eight additional concerti, as Il cimento dell'armonia e dell'inventione (The Contest Between Harmony and Invention).&#10;&#10;The Four Seasons is the best known of Vivaldi's works. Though three of the concerti are wholly original, the first, &quot;Spring&quot;, borrows patterns from a sinfonia in the first act of Vivaldi's contemporaneous opera Il Giustino. The inspiration for the concertos is not the countryside around Mantua, as initially supposed, where Vivaldi was living at the time, since according to Karl Heller they could have been written as early as 1716–1717, while Vivaldi was engaged with the court of Mantua only in 1718.&#10;&#10;They were a revolution in musical conception: in them Vivaldi represented flowing creeks, singing birds (of different species, each specifically characterized), a shepherd and his barking dog, buzzing flies, storms, drunken dancers, hunting parties from both the hunters' and the prey's point of view, frozen landscapes, and warm winter fires.&#10;&#10;Unusual for the period, Vivaldi published the concerti with accompanying sonnets (possibly written by the composer himself) that elucidated what it was in the spirit of each season that his music was intended to evoke. The concerti therefore stand as one of the earliest and most detailed examples of what would come to be called program music—in other words, music with a narrative element. Vivaldi took great pains to relate his music to the texts of the poems, translating the poetic lines themselves directly into the music on the page. For example, in the middle section of &quot;Spring&quot;, when the goatherd sleeps, his barking dog can be heard in the viola section. The music is elsewhere similarly evocative of other natural sounds. Vivaldi divided each concerto into three movements (fast–slow–fast), and, likewise, each linked sonnet into three sections.&#10;(Source: Wikipedia)&#10;&#10;#vivaldi #thefourseasons #baroquemusic" id="156" name="Google Shape;156;p32" title="Vivaldi: The Four Seasons (Orquesta Reino de Aragón)">
            <a:hlinkClick r:id="rId4"/>
          </p:cNvPr>
          <p:cNvPicPr preferRelativeResize="0"/>
          <p:nvPr/>
        </p:nvPicPr>
        <p:blipFill>
          <a:blip r:embed="rId5">
            <a:alphaModFix/>
          </a:blip>
          <a:stretch>
            <a:fillRect/>
          </a:stretch>
        </p:blipFill>
        <p:spPr>
          <a:xfrm>
            <a:off x="1014400" y="1581099"/>
            <a:ext cx="2964450" cy="2223350"/>
          </a:xfrm>
          <a:prstGeom prst="rect">
            <a:avLst/>
          </a:prstGeom>
          <a:noFill/>
          <a:ln>
            <a:noFill/>
          </a:ln>
        </p:spPr>
      </p:pic>
      <p:pic>
        <p:nvPicPr>
          <p:cNvPr descr="🎧 Follow the Orchestra on Spotify: https://spoti.fi/3t0yxA9&#10;🍎 iTunes &amp; Apple Music: https://apple.co/3hFh9ek&#10;💻 Facebook: https://www.facebook.com/OrquestaReinoDeAragon&#10;&#10;💿 Order &quot;The Four Seasons&quot; (Vinyl) on Amazon! 🌺&#10;USA: https://amzn.to/3FyMBYF&#10;IT: https://amzn.to/2NbfUKF​ &#10;DE: https://amzn.to/3bCtzDM​&#10;FR: https://amzn.to/3qzIBys​&#10;ES: https://amzn.to/3vkwCZ5&#10;UK: https://amzn.to/2Vr2RbB&#10;&#10;These tracks are available for sync licensing in web video productions, corporate videos, films, ads and music compilations. &#10;For business inquiries and licensing please contact info@halidononline.com&#10;👉 The HalidonMusic Sync Licensing platform is now live at https://licensing.halidonmusic.com&#10;📧  Subscribe to our newsletter and get a 50% discount for 10 days: https://www.halidonmusic.com/en/newsletter.html&#10;&#10;☕ If you like what we do and would like to support us, you can now buy us a coffee: https://www.buymeacoffee.com/halidonmusic. Donations will go towards keeping the YouTube channel going and funding new recording sessions with our amazing team of artists. Thank you! 🙏&#10;&#10;Antonio Vivaldi&#10;The Four Seasons&#10;&#10;Violin: Gabor Szabo&#10;Orquesta Reino de Aragón&#10;Conductor: Ricardo Casero&#10;&#10;00:00 Violin Concerto No. 1 in E Major, RV 269 &quot;Spring&quot;&#10;I. Allegro&#10;II. Largo e pianissimo sempre&#10;III. Allegro pastorale&#10;&#10;10:28 Violin Concerto No. 2 in G Minor, RV 315 &quot;Summer&quot;&#10;I. Allegro non molto&#10;II. Adagio e piano - Presto e forte&#10;III. Presto&#10;&#10;21:29 Violin Concerto No. 3 in F Major, RV 293 &quot;Autumn&quot;&#10;I. Allegro&#10;II. Adagio molto&#10;III. Allegro&#10;&#10;33:15 Violin Concerto No. 4 in F Minor, RV 297 &quot;Winter&quot;&#10;I. Allegro non molto&#10;II. Largo&#10;III. Allegro&#10;&#10;---&#10;&#10;The Four Seasons (Italian: Le quattro stagioni) is a group of four violin concerti by Italian composer Antonio Vivaldi, each of which gives musical expression to a season of the year. These were composed around 1718−1720, when Vivaldi was the court chapel master in Mantua. They were published in 1725 in Amsterdam, together with eight additional concerti, as Il cimento dell'armonia e dell'inventione (The Contest Between Harmony and Invention).&#10;&#10;The Four Seasons is the best known of Vivaldi's works. Though three of the concerti are wholly original, the first, &quot;Spring&quot;, borrows patterns from a sinfonia in the first act of Vivaldi's contemporaneous opera Il Giustino. The inspiration for the concertos is not the countryside around Mantua, as initially supposed, where Vivaldi was living at the time, since according to Karl Heller they could have been written as early as 1716–1717, while Vivaldi was engaged with the court of Mantua only in 1718.&#10;&#10;They were a revolution in musical conception: in them Vivaldi represented flowing creeks, singing birds (of different species, each specifically characterized), a shepherd and his barking dog, buzzing flies, storms, drunken dancers, hunting parties from both the hunters' and the prey's point of view, frozen landscapes, and warm winter fires.&#10;&#10;Unusual for the period, Vivaldi published the concerti with accompanying sonnets (possibly written by the composer himself) that elucidated what it was in the spirit of each season that his music was intended to evoke. The concerti therefore stand as one of the earliest and most detailed examples of what would come to be called program music—in other words, music with a narrative element. Vivaldi took great pains to relate his music to the texts of the poems, translating the poetic lines themselves directly into the music on the page. For example, in the middle section of &quot;Spring&quot;, when the goatherd sleeps, his barking dog can be heard in the viola section. The music is elsewhere similarly evocative of other natural sounds. Vivaldi divided each concerto into three movements (fast–slow–fast), and, likewise, each linked sonnet into three sections.&#10;(Source: Wikipedia)&#10;&#10;#vivaldi #thefourseasons #baroquemusic" id="157" name="Google Shape;157;p32" title="Vivaldi: The Four Seasons (Orquesta Reino de Aragón)">
            <a:hlinkClick r:id="rId6"/>
          </p:cNvPr>
          <p:cNvPicPr preferRelativeResize="0"/>
          <p:nvPr/>
        </p:nvPicPr>
        <p:blipFill>
          <a:blip r:embed="rId5">
            <a:alphaModFix/>
          </a:blip>
          <a:stretch>
            <a:fillRect/>
          </a:stretch>
        </p:blipFill>
        <p:spPr>
          <a:xfrm>
            <a:off x="5001950" y="1581096"/>
            <a:ext cx="2964450" cy="22233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pic>
        <p:nvPicPr>
          <p:cNvPr id="162" name="Google Shape;162;p33"/>
          <p:cNvPicPr preferRelativeResize="0"/>
          <p:nvPr/>
        </p:nvPicPr>
        <p:blipFill>
          <a:blip r:embed="rId4">
            <a:alphaModFix/>
          </a:blip>
          <a:stretch>
            <a:fillRect/>
          </a:stretch>
        </p:blipFill>
        <p:spPr>
          <a:xfrm>
            <a:off x="0" y="0"/>
            <a:ext cx="9143981"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pic>
        <p:nvPicPr>
          <p:cNvPr id="167" name="Google Shape;167;p34"/>
          <p:cNvPicPr preferRelativeResize="0"/>
          <p:nvPr/>
        </p:nvPicPr>
        <p:blipFill>
          <a:blip r:embed="rId4">
            <a:alphaModFix/>
          </a:blip>
          <a:stretch>
            <a:fillRect/>
          </a:stretch>
        </p:blipFill>
        <p:spPr>
          <a:xfrm>
            <a:off x="0" y="-10"/>
            <a:ext cx="9144000" cy="51435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4">
            <a:alphaModFix/>
          </a:blip>
          <a:srcRect b="12566" l="6099" r="7745" t="10433"/>
          <a:stretch/>
        </p:blipFill>
        <p:spPr>
          <a:xfrm>
            <a:off x="512400" y="533300"/>
            <a:ext cx="7996901" cy="3993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4">
            <a:alphaModFix/>
          </a:blip>
          <a:srcRect b="0" l="0" r="0" t="0"/>
          <a:stretch/>
        </p:blipFill>
        <p:spPr>
          <a:xfrm>
            <a:off x="13" y="0"/>
            <a:ext cx="9143981" cy="5143500"/>
          </a:xfrm>
          <a:prstGeom prst="rect">
            <a:avLst/>
          </a:prstGeom>
          <a:noFill/>
          <a:ln>
            <a:noFill/>
          </a:ln>
        </p:spPr>
      </p:pic>
      <p:pic>
        <p:nvPicPr>
          <p:cNvPr descr="These tracks are available for licensing in web, video productions, corporate videos, films, ads, etc.&#10;For further information and licensing please contact rafaelkrux@rafaelkrux.com&#10;&#10;🔔 Subscribe to my channel: https://www.youtube.com/channel/UCmENfuTTBA1gx2V8C4XSYhg&#10;&#10;Get unlimited access to my music for your projects:&#10;https://music.orchestralis.net/#!subscriptions&#10;&#10;BAROQUE MUSIC COLLECTION&#10;&#10;1. Baroque Harpsichord and Strings 00:00 &#10;License this track here: https://music.orchestralis.net/#!details?id=38477069&#10;2.Classical Violin Concerto 01:36 &#10;License this track here: https://music.orchestralis.net/#!details?id=38476990&#10;3. Baroque Chamber Strings 03:00 &#10;License this track here: https://music.orchestralis.net/#!details?id=38477076&#10;4. Emotional Violin and Strings Concerto 04:45 &#10;License this track here: https://music.orchestralis.net/#!details?id=38476900&#10;5. Vivaldi Like Violin Solo 06:32 &#10;License this track here: https://music.orchestralis.net/#!details?id=38476624&#10;6. Dramatic Classical Opera Act 09:24&#10;License this track here: https://music.orchestralis.net/#!details?id=38476961&#10;7. Epic Classical Choir and Orchestra 10:50 &#10;License this track here: https://music.orchestralis.net/#!details?id=38476872&#10;8. Emotional Solo Violin 11:49 &#10;License this track here: https://music.orchestralis.net/#!details?id=38476905&#10;9. Emotional Classical Violin Solo 14:29 &#10;License this track here: https://music.orchestralis.net/#!details?id=38476937&#10;10. 3 Dramatic Classical Violins 17:13 &#10;License this track here: https://music.orchestralis.net/#!details?id=38477085&#10;11. Dramatic Baroque Classical Strings 19:08 &#10;License this track here: https://music.orchestralis.net/#!details?id=38476966&#10;12. Emotional Violins 21:44 &#10;License this track here: https://music.orchestralis.net/#!details?id=38476891&#10;13. Classical Violin 24:37 &#10;License this track here: https://music.orchestralis.net/#!details?id=38476988&#10;14. Virtuoso Violin 25:54 &#10;License this track here: https://music.orchestralis.net/#!details?id=38476625&#10;15. Inspiring Baroque 27:40 &#10;License this track here: https://music.orchestralis.net/#!details?id=38476828&#10;16.Virtuoso Classical Violin 29:13 &#10;License this track here: https://music.orchestralis.net/#!details?id=38476634&#10;&#10;&#10;#baroque #baroquemusic #classicalmusic #classical" id="69" name="Google Shape;69;p16" title="The Epic Baroque Classical Music | Rafael Krux">
            <a:hlinkClick r:id="rId5"/>
          </p:cNvPr>
          <p:cNvPicPr preferRelativeResize="0"/>
          <p:nvPr/>
        </p:nvPicPr>
        <p:blipFill>
          <a:blip r:embed="rId6">
            <a:alphaModFix/>
          </a:blip>
          <a:stretch>
            <a:fillRect/>
          </a:stretch>
        </p:blipFill>
        <p:spPr>
          <a:xfrm>
            <a:off x="4895725" y="2504775"/>
            <a:ext cx="2433400" cy="182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pic>
        <p:nvPicPr>
          <p:cNvPr descr="Many musicians prefer these 300-year-old instruments, but are they actually worth it?&#10;&#10;Subscribe to our channel! http://goo.gl/0bsAjO&#10;&#10;Antonio Stradivari is generally considered the greatest violin maker of all time. His violins are played by some of the top musicians in the world and sell for as much as $16 million. For centuries people have puzzled over what makes his violins so great and they are the most scientifically studied instruments in history. I spoke to two world class violinists who play Stradivarius violins as well as a violin-maker about what makes Stradivari so great. &#10;&#10;Special thanks to Stefan Avalos for the Stradivari research footage.&#10;&#10;Vox.com is a news website that helps you cut through the noise and understand what's really driving the events in the headlines. Check out http://www.vox.com.&#10;&#10;Watch our full video catalog: http://goo.gl/IZONyE&#10;Follow Vox on Facebook: http://goo.gl/U2g06o&#10;Or Twitter: http://goo.gl/XFrZ5H" id="86" name="Google Shape;86;p20" title="Why Stradivarius violins are worth millions">
            <a:hlinkClick r:id="rId4"/>
          </p:cNvPr>
          <p:cNvPicPr preferRelativeResize="0"/>
          <p:nvPr/>
        </p:nvPicPr>
        <p:blipFill>
          <a:blip r:embed="rId5">
            <a:alphaModFix/>
          </a:blip>
          <a:stretch>
            <a:fillRect/>
          </a:stretch>
        </p:blipFill>
        <p:spPr>
          <a:xfrm>
            <a:off x="2282077" y="854289"/>
            <a:ext cx="4579850" cy="343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pic>
        <p:nvPicPr>
          <p:cNvPr descr="Time to learn what the difference of $9,999,931 dollars sounds like. &#10;&#10;RAY CHEN&#10;m e r c h : https://www.raychen.plus/&#10;d i s c o r d : https://discord.gg/raychen&#10;w e b s i t e : https://www.raychenviolin.com/&#10;f a c e b o o k : https://www.facebook.com/raychenviolinist/&#10;i n s t a g r a m : https://www.instagram.com/raychenviolin&#10;t w i t t e r : https://twitter.com/raychenviolin&#10;r e d d i t : https://www.reddit.com/r/raychenviolin/&#10;&#10;List of pieces (in order of appearance): &#10;Beginner: Twinkle Twinkle Little Star&#10;Intermediate: Bach Violin Concerto in A minor&#10;Intermediate: Bach Violin Concerto for Two Violins (Violin 2)&#10;Intermediate-Advanced: Massenet &quot;Meditation de Thais&quot;&#10;Advanced: Lalo Symphonie Espagnole (1st mvt)&#10;Advanced: Tchaikovsky Violin Concerto (3rd mvt) &#10;Super-Advanced: Tartini-Kreisler Devil's Trill (Cadenza)&#10;Super-Advanced: Milstein &quot;Paganiniana&quot; &#10;&#10;Closing track: &quot;Story Time&quot; by 11 Acorn Lane &#10;https://youtu.be/6UAUMVf5RYU&#10;&#10;#AtHome #WithMe #Stradivarius #Violin&#10;Thumbnail art: https://www.instagram.com/punchyleaf" id="91" name="Google Shape;91;p21" title="$69 vs $10,000,000 Stradivarius Violin - Ray Chen">
            <a:hlinkClick r:id="rId4"/>
          </p:cNvPr>
          <p:cNvPicPr preferRelativeResize="0"/>
          <p:nvPr/>
        </p:nvPicPr>
        <p:blipFill>
          <a:blip r:embed="rId5">
            <a:alphaModFix/>
          </a:blip>
          <a:stretch>
            <a:fillRect/>
          </a:stretch>
        </p:blipFill>
        <p:spPr>
          <a:xfrm>
            <a:off x="858775" y="1267525"/>
            <a:ext cx="3477900" cy="2608425"/>
          </a:xfrm>
          <a:prstGeom prst="rect">
            <a:avLst/>
          </a:prstGeom>
          <a:noFill/>
          <a:ln>
            <a:noFill/>
          </a:ln>
        </p:spPr>
      </p:pic>
      <p:pic>
        <p:nvPicPr>
          <p:cNvPr descr="Time to learn what the difference of $9,999,931 dollars sounds like. &#10;&#10;RAY CHEN&#10;m e r c h : https://www.raychen.plus/&#10;d i s c o r d : https://discord.gg/raychen&#10;w e b s i t e : https://www.raychenviolin.com/&#10;f a c e b o o k : https://www.facebook.com/raychenviolinist/&#10;i n s t a g r a m : https://www.instagram.com/raychenviolin&#10;t w i t t e r : https://twitter.com/raychenviolin&#10;r e d d i t : https://www.reddit.com/r/raychenviolin/&#10;&#10;List of pieces (in order of appearance): &#10;Beginner: Twinkle Twinkle Little Star&#10;Intermediate: Bach Violin Concerto in A minor&#10;Intermediate: Bach Violin Concerto for Two Violins (Violin 2)&#10;Intermediate-Advanced: Massenet &quot;Meditation de Thais&quot;&#10;Advanced: Lalo Symphonie Espagnole (1st mvt)&#10;Advanced: Tchaikovsky Violin Concerto (3rd mvt) &#10;Super-Advanced: Tartini-Kreisler Devil's Trill (Cadenza)&#10;Super-Advanced: Milstein &quot;Paganiniana&quot; &#10;&#10;Closing track: &quot;Story Time&quot; by 11 Acorn Lane &#10;https://youtu.be/6UAUMVf5RYU&#10;&#10;#AtHome #WithMe #Stradivarius #Violin&#10;Thumbnail art: https://www.instagram.com/punchyleaf" id="92" name="Google Shape;92;p21" title="$69 vs $10,000,000 Stradivarius Violin - Ray Chen">
            <a:hlinkClick r:id="rId6"/>
          </p:cNvPr>
          <p:cNvPicPr preferRelativeResize="0"/>
          <p:nvPr/>
        </p:nvPicPr>
        <p:blipFill>
          <a:blip r:embed="rId5">
            <a:alphaModFix/>
          </a:blip>
          <a:stretch>
            <a:fillRect/>
          </a:stretch>
        </p:blipFill>
        <p:spPr>
          <a:xfrm>
            <a:off x="4807325" y="1267548"/>
            <a:ext cx="3477900" cy="260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